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1" r:id="rId6"/>
    <p:sldId id="262" r:id="rId7"/>
    <p:sldId id="303" r:id="rId8"/>
    <p:sldId id="263" r:id="rId9"/>
    <p:sldId id="264" r:id="rId10"/>
    <p:sldId id="265" r:id="rId11"/>
    <p:sldId id="304" r:id="rId12"/>
    <p:sldId id="309" r:id="rId13"/>
    <p:sldId id="305" r:id="rId14"/>
    <p:sldId id="306" r:id="rId15"/>
    <p:sldId id="307" r:id="rId16"/>
    <p:sldId id="308" r:id="rId17"/>
    <p:sldId id="270" r:id="rId18"/>
    <p:sldId id="271" r:id="rId19"/>
    <p:sldId id="272" r:id="rId20"/>
    <p:sldId id="273" r:id="rId21"/>
    <p:sldId id="274" r:id="rId22"/>
    <p:sldId id="275" r:id="rId23"/>
    <p:sldId id="310" r:id="rId24"/>
    <p:sldId id="276" r:id="rId25"/>
    <p:sldId id="312" r:id="rId26"/>
    <p:sldId id="311" r:id="rId27"/>
    <p:sldId id="313" r:id="rId28"/>
    <p:sldId id="314" r:id="rId29"/>
    <p:sldId id="315" r:id="rId30"/>
    <p:sldId id="31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18" r:id="rId54"/>
    <p:sldId id="319" r:id="rId55"/>
    <p:sldId id="320" r:id="rId56"/>
    <p:sldId id="321" r:id="rId57"/>
    <p:sldId id="322" r:id="rId58"/>
    <p:sldId id="324" r:id="rId59"/>
    <p:sldId id="323" r:id="rId60"/>
    <p:sldId id="325" r:id="rId61"/>
    <p:sldId id="326" r:id="rId62"/>
    <p:sldId id="302" r:id="rId63"/>
  </p:sldIdLst>
  <p:sldSz cx="9144000" cy="5143500" type="screen16x9"/>
  <p:notesSz cx="6858000" cy="9144000"/>
  <p:embeddedFontLst>
    <p:embeddedFont>
      <p:font typeface="Economica" panose="020B0604020202020204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Open Sans" panose="020B0604020202020204" charset="0"/>
      <p:regular r:id="rId73"/>
      <p:bold r:id="rId74"/>
      <p:italic r:id="rId75"/>
      <p:boldItalic r:id="rId76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66682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49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348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0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68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70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79" cy="4114079"/>
          </a:xfrm>
          <a:prstGeom prst="rect">
            <a:avLst/>
          </a:prstGeom>
          <a:noFill/>
          <a:ln>
            <a:noFill/>
          </a:ln>
        </p:spPr>
        <p:txBody>
          <a:bodyPr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http://ngcordova.com/docs/plugins/facebook/</a:t>
            </a:r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899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79" cy="4114079"/>
          </a:xfrm>
          <a:prstGeom prst="rect">
            <a:avLst/>
          </a:prstGeom>
          <a:noFill/>
          <a:ln>
            <a:noFill/>
          </a:ln>
        </p:spPr>
        <p:txBody>
          <a:bodyPr lIns="0" tIns="91425" rIns="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http://ngcordova.com/docs/plugins/facebook/</a:t>
            </a:r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465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959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798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479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832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958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9853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839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9111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288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4807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2929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909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5054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35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958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" name="Shape 16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-GB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crunchify.com/category/eclipse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wasdev/websphere-liberty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2694450" y="1141650"/>
            <a:ext cx="3696900" cy="1985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/>
              <a:t>Tutorial 8</a:t>
            </a:r>
            <a:endParaRPr lang="en-GB" dirty="0"/>
          </a:p>
          <a:p>
            <a:pPr rtl="0">
              <a:spcBef>
                <a:spcPts val="0"/>
              </a:spcBef>
              <a:buNone/>
            </a:pPr>
            <a:r>
              <a:rPr lang="en-GB" sz="3600" b="1" dirty="0"/>
              <a:t>Servlet- Java Rest Service </a:t>
            </a:r>
            <a:br>
              <a:rPr lang="en-GB" sz="3600" b="1" dirty="0"/>
            </a:br>
            <a:r>
              <a:rPr lang="en-GB" sz="3600" b="1" dirty="0"/>
              <a:t>Junit Testing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2712900" y="3268975"/>
            <a:ext cx="3660000" cy="70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CS551 Advanced Software Engineering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1479975" y="3958225"/>
            <a:ext cx="6400500" cy="50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1800" b="0" i="0" u="none" strike="noStrike" cap="none" baseline="0" dirty="0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UMKC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IBM WebSphere installed on Eclipse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1149439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47750"/>
            <a:ext cx="83058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3350"/>
            <a:ext cx="8839200" cy="457200"/>
          </a:xfrm>
        </p:spPr>
        <p:txBody>
          <a:bodyPr/>
          <a:lstStyle/>
          <a:p>
            <a:r>
              <a:rPr lang="en-US" sz="2400" dirty="0"/>
              <a:t>In </a:t>
            </a:r>
            <a:r>
              <a:rPr lang="en-US" sz="2400" dirty="0">
                <a:hlinkClick r:id="rId2"/>
              </a:rPr>
              <a:t>Eclipse</a:t>
            </a:r>
            <a:r>
              <a:rPr lang="en-US" sz="2400" dirty="0"/>
              <a:t> =&gt; File =&gt; New =&gt; Dynamic Web Project. Name it as “</a:t>
            </a:r>
            <a:r>
              <a:rPr lang="en-US" sz="2400" dirty="0" err="1"/>
              <a:t>YourRESTprojectName</a:t>
            </a:r>
            <a:r>
              <a:rPr lang="en-US" sz="2400" dirty="0"/>
              <a:t>“.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2039"/>
            <a:ext cx="6771948" cy="443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047750"/>
            <a:ext cx="7848599" cy="533400"/>
          </a:xfrm>
        </p:spPr>
        <p:txBody>
          <a:bodyPr/>
          <a:lstStyle/>
          <a:p>
            <a:r>
              <a:rPr lang="en-US" sz="2000" dirty="0"/>
              <a:t>Now convert Project to </a:t>
            </a:r>
            <a:r>
              <a:rPr lang="en-US" sz="2000" b="1" dirty="0"/>
              <a:t>Maven</a:t>
            </a:r>
            <a:r>
              <a:rPr lang="en-US" sz="2000" dirty="0"/>
              <a:t> Project so we could add required .jar files as </a:t>
            </a:r>
            <a:r>
              <a:rPr lang="en-US" sz="2000" b="1" dirty="0"/>
              <a:t>dependencies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b="1" dirty="0"/>
              <a:t>Steps:</a:t>
            </a:r>
            <a:r>
              <a:rPr lang="en-US" sz="2000" dirty="0"/>
              <a:t> Right click on project -&gt; Configure -&gt; Convert to Maven Project.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992332"/>
            <a:ext cx="241935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76350"/>
            <a:ext cx="6006427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152400" y="315925"/>
            <a:ext cx="8991600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Create New Web Project (If Liberty plugin is enabled )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810" y="975200"/>
            <a:ext cx="6522374" cy="4320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601676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27537" t="15094" r="27693" b="16295"/>
          <a:stretch/>
        </p:blipFill>
        <p:spPr>
          <a:xfrm>
            <a:off x="483175" y="1137675"/>
            <a:ext cx="3476300" cy="35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 l="27329" t="14778" r="25405" b="16610"/>
          <a:stretch/>
        </p:blipFill>
        <p:spPr>
          <a:xfrm>
            <a:off x="4883550" y="1137675"/>
            <a:ext cx="3669950" cy="3529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48627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web.xml creation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l="4073" t="3628" r="71990" b="42616"/>
          <a:stretch/>
        </p:blipFill>
        <p:spPr>
          <a:xfrm>
            <a:off x="368700" y="1907295"/>
            <a:ext cx="1839324" cy="2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269" y="395150"/>
            <a:ext cx="5674255" cy="45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5838575" y="3865025"/>
            <a:ext cx="1746900" cy="23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341629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Index.html creation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37" y="1173487"/>
            <a:ext cx="27527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873" y="1225223"/>
            <a:ext cx="6189426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5706575" y="2967350"/>
            <a:ext cx="895799" cy="258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0108669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index.html creation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Change your</a:t>
            </a:r>
          </a:p>
          <a:p>
            <a:pPr>
              <a:spcBef>
                <a:spcPts val="0"/>
              </a:spcBef>
              <a:buNone/>
            </a:pPr>
            <a:r>
              <a:rPr lang="en-US" dirty="0"/>
              <a:t> index.html</a:t>
            </a:r>
            <a:endParaRPr dirty="0"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50" y="884250"/>
            <a:ext cx="6712773" cy="44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2348950" y="3220200"/>
            <a:ext cx="968099" cy="28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Server Creation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2185"/>
            <a:ext cx="3733800" cy="11993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00" y="438149"/>
            <a:ext cx="4541507" cy="467035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200" dirty="0"/>
              <a:t>Add Dependencies in pom.xml</a:t>
            </a:r>
            <a:endParaRPr sz="3200" dirty="0"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8" name="Shape 188"/>
          <p:cNvSpPr/>
          <p:nvPr/>
        </p:nvSpPr>
        <p:spPr>
          <a:xfrm>
            <a:off x="3933000" y="2651425"/>
            <a:ext cx="1073699" cy="501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3" y="1101745"/>
            <a:ext cx="6300788" cy="357503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Topics to cover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dirty="0"/>
              <a:t>Java - Servlet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Rest Services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Junit Testing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MongoDB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000000"/>
                </a:solidFill>
              </a:rPr>
              <a:t>MongoLab</a:t>
            </a:r>
            <a:endParaRPr lang="en-US" dirty="0">
              <a:solidFill>
                <a:srgbClr val="000000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-GB"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1" y="315925"/>
            <a:ext cx="8070300" cy="5032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Pom.xml after adding dependencies </a:t>
            </a:r>
            <a:endParaRPr sz="2000"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01179"/>
            <a:ext cx="6429375" cy="358596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1" y="315925"/>
            <a:ext cx="8298900" cy="3508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/>
              <a:t>Your Web.xml</a:t>
            </a:r>
            <a:endParaRPr sz="2000" dirty="0"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2950"/>
            <a:ext cx="6197239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1" y="315925"/>
            <a:ext cx="8070300" cy="2746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/>
              <a:t>Add a Class in your project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69642"/>
            <a:ext cx="5562600" cy="417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1" y="315925"/>
            <a:ext cx="8070300" cy="2746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/>
              <a:t>Add a Class in your project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66750"/>
            <a:ext cx="5719762" cy="41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26310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Maven clean and update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Click on Project</a:t>
            </a:r>
          </a:p>
          <a:p>
            <a:pPr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38350"/>
            <a:ext cx="75533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Finally , Run as -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Maven Build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23950"/>
            <a:ext cx="6124337" cy="373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02209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Build Success message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09688"/>
            <a:ext cx="73152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142141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Start your Tomcat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2068"/>
            <a:ext cx="6781800" cy="38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92148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Tomcat success Message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200150"/>
            <a:ext cx="857534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307179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Run 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62928"/>
            <a:ext cx="6400799" cy="30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6032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Eclipse Installation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4" name="Shape 74"/>
          <p:cNvSpPr txBox="1"/>
          <p:nvPr/>
        </p:nvSpPr>
        <p:spPr>
          <a:xfrm>
            <a:off x="6144675" y="1840075"/>
            <a:ext cx="1108500" cy="47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25224"/>
            <a:ext cx="8520599" cy="39182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Run 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4" y="1200150"/>
            <a:ext cx="8256319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15457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4276287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Intro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30" y="1147224"/>
            <a:ext cx="7033532" cy="381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503898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Comparison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87" y="1225225"/>
            <a:ext cx="7705725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898409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147225"/>
            <a:ext cx="8172450" cy="367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03459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311760" y="215604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 b="1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Accessing MongoDB in MongoLab</a:t>
            </a:r>
          </a:p>
        </p:txBody>
      </p:sp>
    </p:spTree>
    <p:extLst>
      <p:ext uri="{BB962C8B-B14F-4D97-AF65-F5344CB8AC3E}">
        <p14:creationId xmlns:p14="http://schemas.microsoft.com/office/powerpoint/2010/main" val="2695548208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MongoLab(Now Mlab)</a:t>
            </a:r>
          </a:p>
        </p:txBody>
      </p:sp>
      <p:sp>
        <p:nvSpPr>
          <p:cNvPr id="118" name="Shape 118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https://mlab.com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MLab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is a fully managed cloud database service that hosts </a:t>
            </a: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MongoDB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databases.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MLab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runs on cloud providers </a:t>
            </a: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Amazon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Google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Microsoft Azure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has partnered with </a:t>
            </a:r>
            <a:r>
              <a:rPr lang="en-US" sz="24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platform-as-a-service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providers.</a:t>
            </a:r>
          </a:p>
        </p:txBody>
      </p:sp>
    </p:spTree>
    <p:extLst>
      <p:ext uri="{BB962C8B-B14F-4D97-AF65-F5344CB8AC3E}">
        <p14:creationId xmlns:p14="http://schemas.microsoft.com/office/powerpoint/2010/main" val="2318920270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80" y="5400"/>
            <a:ext cx="9143639" cy="5140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067426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71080" y="9252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 - Sign Up</a:t>
            </a:r>
          </a:p>
        </p:txBody>
      </p:sp>
      <p:sp>
        <p:nvSpPr>
          <p:cNvPr id="129" name="Shape 129"/>
          <p:cNvSpPr/>
          <p:nvPr/>
        </p:nvSpPr>
        <p:spPr>
          <a:xfrm>
            <a:off x="271080" y="894600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 up for MongoLab by providing all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required details as shown in the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screenshot and click on Create account.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email will be sent to the email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address you have given during sign up.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 your email and click on the given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 to verify your email address.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40" y="92520"/>
            <a:ext cx="3886200" cy="4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4173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311400" y="305022"/>
            <a:ext cx="8519760" cy="6677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 - Management Portal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l="131991" t="396875" b="661457"/>
          <a:stretch/>
        </p:blipFill>
        <p:spPr>
          <a:xfrm>
            <a:off x="311400" y="1683000"/>
            <a:ext cx="8649719" cy="307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l="-56" t="28860" r="12517" b="25367"/>
          <a:stretch/>
        </p:blipFill>
        <p:spPr>
          <a:xfrm>
            <a:off x="461795" y="972823"/>
            <a:ext cx="8218967" cy="3348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2238093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8656"/>
            <a:ext cx="8603700" cy="487769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63160" y="198359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 - Create Database 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00" y="2677319"/>
            <a:ext cx="8519760" cy="10108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7683120" y="2725919"/>
            <a:ext cx="1155599" cy="462960"/>
          </a:xfrm>
          <a:prstGeom prst="ellipse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11760" y="1345320"/>
            <a:ext cx="7081199" cy="46475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“Create New” button against MongoDB Deployments option in your home page </a:t>
            </a:r>
          </a:p>
        </p:txBody>
      </p:sp>
      <p:sp>
        <p:nvSpPr>
          <p:cNvPr id="146" name="Shape 146"/>
          <p:cNvSpPr/>
          <p:nvPr/>
        </p:nvSpPr>
        <p:spPr>
          <a:xfrm>
            <a:off x="367200" y="1864440"/>
            <a:ext cx="3986639" cy="46475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window to create new subscription will open.</a:t>
            </a:r>
          </a:p>
        </p:txBody>
      </p:sp>
    </p:spTree>
    <p:extLst>
      <p:ext uri="{BB962C8B-B14F-4D97-AF65-F5344CB8AC3E}">
        <p14:creationId xmlns:p14="http://schemas.microsoft.com/office/powerpoint/2010/main" val="296750586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480" y="316080"/>
            <a:ext cx="4080240" cy="44564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448920" y="1195920"/>
            <a:ext cx="906479" cy="573479"/>
          </a:xfrm>
          <a:prstGeom prst="ellipse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462239" y="2338200"/>
            <a:ext cx="1919520" cy="373319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510479" y="3683160"/>
            <a:ext cx="3693960" cy="234719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5480" y="295200"/>
            <a:ext cx="3757680" cy="441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5467680" y="2088719"/>
            <a:ext cx="650159" cy="373319"/>
          </a:xfrm>
          <a:prstGeom prst="ellipse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048079" y="3885119"/>
            <a:ext cx="1482120" cy="573479"/>
          </a:xfrm>
          <a:prstGeom prst="ellipse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905360" y="3010680"/>
            <a:ext cx="1524599" cy="234719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14388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 - Create Database</a:t>
            </a:r>
          </a:p>
        </p:txBody>
      </p:sp>
      <p:sp>
        <p:nvSpPr>
          <p:cNvPr id="166" name="Shape 166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newly created database will be added to the MongoDB deployments as in your management portal as shown below: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database name. Your database page will open.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Shape 167"/>
          <p:cNvCxnSpPr/>
          <p:nvPr/>
        </p:nvCxnSpPr>
        <p:spPr>
          <a:xfrm rot="10800000">
            <a:off x="1188719" y="2643120"/>
            <a:ext cx="359" cy="28295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l="131991" t="926041" r="131991" b="1190625"/>
          <a:stretch/>
        </p:blipFill>
        <p:spPr>
          <a:xfrm>
            <a:off x="393480" y="2103119"/>
            <a:ext cx="8019000" cy="84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l="-56" t="40442" r="12517" b="46690"/>
          <a:stretch/>
        </p:blipFill>
        <p:spPr>
          <a:xfrm>
            <a:off x="180603" y="1960485"/>
            <a:ext cx="8444752" cy="941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471985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214919" y="1774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Database - Create Collection</a:t>
            </a:r>
          </a:p>
        </p:txBody>
      </p:sp>
      <p:sp>
        <p:nvSpPr>
          <p:cNvPr id="175" name="Shape 175"/>
          <p:cNvSpPr/>
          <p:nvPr/>
        </p:nvSpPr>
        <p:spPr>
          <a:xfrm>
            <a:off x="91440" y="1272600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“Add Collection” in the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collections tab to created 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collection.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l="131991" t="529166" r="264055" b="793750"/>
          <a:stretch/>
        </p:blipFill>
        <p:spPr>
          <a:xfrm>
            <a:off x="457200" y="2286359"/>
            <a:ext cx="7744679" cy="25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l="2424" t="56618" r="14172" b="13970"/>
          <a:stretch/>
        </p:blipFill>
        <p:spPr>
          <a:xfrm>
            <a:off x="91440" y="2634702"/>
            <a:ext cx="8542541" cy="1693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547442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Create Collection </a:t>
            </a:r>
          </a:p>
        </p:txBody>
      </p:sp>
      <p:sp>
        <p:nvSpPr>
          <p:cNvPr id="183" name="Shape 183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a name for your collection and click on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collection will be displayed as shown: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080" y="584639"/>
            <a:ext cx="2628359" cy="217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000" y="3030119"/>
            <a:ext cx="6378119" cy="1644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394036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90000" y="29520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Create user  </a:t>
            </a:r>
          </a:p>
        </p:txBody>
      </p:sp>
      <p:sp>
        <p:nvSpPr>
          <p:cNvPr id="191" name="Shape 191"/>
          <p:cNvSpPr/>
          <p:nvPr/>
        </p:nvSpPr>
        <p:spPr>
          <a:xfrm>
            <a:off x="311760" y="1161000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 a note of your database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URL.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 to the Users tab in your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 window and click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 “Add database User”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create a new user.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3800" y="380519"/>
            <a:ext cx="4867200" cy="421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7817039" y="3161519"/>
            <a:ext cx="962280" cy="393840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815000" y="2690640"/>
            <a:ext cx="962280" cy="428400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608000" y="1307879"/>
            <a:ext cx="1545119" cy="248759"/>
          </a:xfrm>
          <a:prstGeom prst="rect">
            <a:avLst/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96" name="Shape 196"/>
          <p:cNvCxnSpPr/>
          <p:nvPr/>
        </p:nvCxnSpPr>
        <p:spPr>
          <a:xfrm rot="10800000" flipH="1">
            <a:off x="3678480" y="1412639"/>
            <a:ext cx="970199" cy="17640"/>
          </a:xfrm>
          <a:prstGeom prst="straightConnector1">
            <a:avLst/>
          </a:prstGeom>
          <a:noFill/>
          <a:ln w="19075" cap="flat" cmpd="sng">
            <a:solidFill>
              <a:srgbClr val="4A86E8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l="626962" t="309024" r="617221" b="463536"/>
          <a:stretch/>
        </p:blipFill>
        <p:spPr>
          <a:xfrm>
            <a:off x="4023360" y="457200"/>
            <a:ext cx="3565799" cy="1736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574969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311760" y="221039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Database - Create User</a:t>
            </a:r>
          </a:p>
        </p:txBody>
      </p:sp>
      <p:sp>
        <p:nvSpPr>
          <p:cNvPr id="203" name="Shape 203"/>
          <p:cNvSpPr/>
          <p:nvPr/>
        </p:nvSpPr>
        <p:spPr>
          <a:xfrm>
            <a:off x="124919" y="10522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pop window will open. Give a username and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password for your database and click on create.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give read only access you can check the Make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read only option. 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4080" y="687239"/>
            <a:ext cx="2327759" cy="22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920" y="3096719"/>
            <a:ext cx="6271559" cy="180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961199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MongoLab - Data API</a:t>
            </a:r>
          </a:p>
        </p:txBody>
      </p:sp>
      <p:sp>
        <p:nvSpPr>
          <p:cNvPr id="211" name="Shape 211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u="sng" dirty="0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http://docs.mongolab.com/data-api/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Open Sans"/>
              <a:buChar char="●"/>
            </a:pPr>
            <a:r>
              <a:rPr lang="en-US" sz="1800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Each </a:t>
            </a:r>
            <a:r>
              <a:rPr lang="en-US" sz="1800" dirty="0" err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MongoLab</a:t>
            </a:r>
            <a:r>
              <a:rPr lang="en-US" sz="1800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 account comes with a Data API (disabled by default) that can be used to access the databases, collections and documents belonging to that account.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Open Sans"/>
              <a:buChar char="●"/>
            </a:pPr>
            <a:r>
              <a:rPr lang="en-US" sz="1800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Each user of an account has his own API key that can be used to access the API.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Open Sans"/>
              <a:buChar char="●"/>
            </a:pPr>
            <a:r>
              <a:rPr lang="en-US" sz="1800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Users can view or reset their API keys through the management portal.</a:t>
            </a:r>
          </a:p>
        </p:txBody>
      </p:sp>
    </p:spTree>
    <p:extLst>
      <p:ext uri="{BB962C8B-B14F-4D97-AF65-F5344CB8AC3E}">
        <p14:creationId xmlns:p14="http://schemas.microsoft.com/office/powerpoint/2010/main" val="765089171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220319" y="16380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Enable Data API</a:t>
            </a:r>
          </a:p>
        </p:txBody>
      </p:sp>
      <p:sp>
        <p:nvSpPr>
          <p:cNvPr id="217" name="Shape 217"/>
          <p:cNvSpPr/>
          <p:nvPr/>
        </p:nvSpPr>
        <p:spPr>
          <a:xfrm>
            <a:off x="220319" y="102455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●"/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your user name in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the upper right-hand corner to open your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account user profile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Arial"/>
              <a:buChar char="●"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If the status is showing as “Data API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Access: Disabled” in the “API Key” section,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click the “Enable Data API access” button.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1479959"/>
            <a:ext cx="4691159" cy="3000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4694760" y="3585600"/>
            <a:ext cx="1321559" cy="333000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7048439" y="3961080"/>
            <a:ext cx="1280159" cy="333000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l="-9815" t="154512" r="626962" b="-1194537"/>
          <a:stretch/>
        </p:blipFill>
        <p:spPr>
          <a:xfrm>
            <a:off x="4672800" y="365760"/>
            <a:ext cx="4105080" cy="1023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622392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11760" y="322919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Data API Key</a:t>
            </a:r>
          </a:p>
        </p:txBody>
      </p:sp>
      <p:sp>
        <p:nvSpPr>
          <p:cNvPr id="227" name="Shape 227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Once the Data API access is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enabled, your current API Key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will be displayed in the API key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field. 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2039" y="590760"/>
            <a:ext cx="4735800" cy="38955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5037480" y="1843559"/>
            <a:ext cx="2380680" cy="255599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4559760" y="3214440"/>
            <a:ext cx="1550159" cy="255599"/>
          </a:xfrm>
          <a:prstGeom prst="roundRect">
            <a:avLst>
              <a:gd name="adj" fmla="val 16667"/>
            </a:avLst>
          </a:prstGeom>
          <a:noFill/>
          <a:ln w="284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18092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7" name="Shape 97"/>
          <p:cNvSpPr txBox="1"/>
          <p:nvPr/>
        </p:nvSpPr>
        <p:spPr>
          <a:xfrm>
            <a:off x="1763825" y="3023150"/>
            <a:ext cx="895799" cy="486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2116"/>
            <a:ext cx="8520599" cy="48742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Data API Operations</a:t>
            </a:r>
          </a:p>
        </p:txBody>
      </p:sp>
      <p:sp>
        <p:nvSpPr>
          <p:cNvPr id="236" name="Shape 236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 : Select/Retrieve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 : Insert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Put   : Update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Delete : Delete</a:t>
            </a:r>
          </a:p>
        </p:txBody>
      </p:sp>
    </p:spTree>
    <p:extLst>
      <p:ext uri="{BB962C8B-B14F-4D97-AF65-F5344CB8AC3E}">
        <p14:creationId xmlns:p14="http://schemas.microsoft.com/office/powerpoint/2010/main" val="163829586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DATA API URL Format</a:t>
            </a:r>
          </a:p>
        </p:txBody>
      </p:sp>
      <p:sp>
        <p:nvSpPr>
          <p:cNvPr id="242" name="Shape 242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0000" tIns="91425" rIns="900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u="sng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https://api.mongolab.com/api/1/databases/</a:t>
            </a:r>
            <a:r>
              <a:rPr lang="en-US" sz="1800" b="1" u="sng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yourDatabaseName</a:t>
            </a:r>
            <a:r>
              <a:rPr lang="en-US" sz="1800" u="sng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/collections/</a:t>
            </a:r>
            <a:r>
              <a:rPr lang="en-US" sz="1800" b="1" u="sng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</a:rPr>
              <a:t>yourCollectionName</a:t>
            </a:r>
            <a:r>
              <a:rPr lang="en-US" sz="180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apiKey=</a:t>
            </a:r>
            <a:r>
              <a:rPr lang="en-US" sz="18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yourAPIKey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Base URL Path</a:t>
            </a:r>
            <a:r>
              <a:rPr lang="en-US" sz="180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: https://api.mongolab.com/api/1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Eg: https://api.mongolab.com/api/1/databases/asedb/collections/asedb?apiKey=1iwTCrjgXRLz-tbL9nznRtZRB5K9p_Zs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91438"/>
      </p:ext>
    </p:extLst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311760" y="316080"/>
            <a:ext cx="8519760" cy="830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2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Sample App using API url</a:t>
            </a:r>
          </a:p>
        </p:txBody>
      </p:sp>
      <p:sp>
        <p:nvSpPr>
          <p:cNvPr id="248" name="Shape 248"/>
          <p:cNvSpPr/>
          <p:nvPr/>
        </p:nvSpPr>
        <p:spPr>
          <a:xfrm>
            <a:off x="311760" y="1225079"/>
            <a:ext cx="8519760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l="6921" t="13491" r="28997" b="25376"/>
          <a:stretch/>
        </p:blipFill>
        <p:spPr>
          <a:xfrm>
            <a:off x="587827" y="1225079"/>
            <a:ext cx="6760029" cy="3650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177464"/>
      </p:ext>
    </p:extLst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1" y="2724150"/>
            <a:ext cx="1752600" cy="18550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67400" y="97155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23950"/>
            <a:ext cx="5224462" cy="38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51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1" y="3486150"/>
            <a:ext cx="1981200" cy="10930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67400" y="97155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6745"/>
            <a:ext cx="5010150" cy="36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03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0330"/>
            <a:ext cx="6477000" cy="3784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0" y="97155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24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on Eclipse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8" y="1047750"/>
            <a:ext cx="7111552" cy="399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794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Junit Test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8" y="1047750"/>
            <a:ext cx="7111552" cy="399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03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Junit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0150"/>
            <a:ext cx="3592886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070264"/>
            <a:ext cx="3017083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22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Junit Test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23950"/>
            <a:ext cx="6553200" cy="36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87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Apache Tomcat Application Server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28600" y="1047750"/>
            <a:ext cx="8603699" cy="35314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1400" dirty="0"/>
              <a:t>Apache Tomcat, a server for Java applications from Apache.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5" name="Shape 105"/>
          <p:cNvSpPr txBox="1"/>
          <p:nvPr/>
        </p:nvSpPr>
        <p:spPr>
          <a:xfrm>
            <a:off x="5334000" y="1047750"/>
            <a:ext cx="3810000" cy="38438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https://tomcat.apache.org/download-90.cgi</a:t>
            </a:r>
          </a:p>
          <a:p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32134"/>
            <a:ext cx="8603700" cy="365421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Test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00150"/>
            <a:ext cx="7543799" cy="36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2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51563"/>
            <a:ext cx="6705600" cy="40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6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4800">
                <a:solidFill>
                  <a:srgbClr val="7F6000"/>
                </a:solidFill>
              </a:rPr>
              <a:t>Questions ??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IBM </a:t>
            </a:r>
            <a:r>
              <a:rPr lang="en-GB" dirty="0" err="1"/>
              <a:t>Websphere</a:t>
            </a:r>
            <a:r>
              <a:rPr lang="en-GB" dirty="0"/>
              <a:t> Application Server (optional)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1400" dirty="0"/>
              <a:t>Similar to Apache Tomcat, a server for Java applications from IBM.</a:t>
            </a:r>
          </a:p>
          <a:p>
            <a:pPr rtl="0">
              <a:spcBef>
                <a:spcPts val="0"/>
              </a:spcBef>
              <a:buNone/>
            </a:pPr>
            <a:r>
              <a:rPr lang="en-GB" sz="1000" u="sng" dirty="0">
                <a:solidFill>
                  <a:schemeClr val="hlink"/>
                </a:solidFill>
                <a:hlinkClick r:id="rId3"/>
              </a:rPr>
              <a:t>https://developer.ibm.com/wasdev/websphere-liberty/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038350"/>
            <a:ext cx="7924800" cy="30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4741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Configure for Eclipse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28682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1400"/>
              <a:t>Drag and drop the install button on to eclipse.</a:t>
            </a:r>
          </a:p>
          <a:p>
            <a:pPr rtl="0">
              <a:spcBef>
                <a:spcPts val="0"/>
              </a:spcBef>
              <a:buNone/>
            </a:pPr>
            <a:r>
              <a:rPr lang="en-GB" sz="1400"/>
              <a:t>OR</a:t>
            </a:r>
          </a:p>
          <a:p>
            <a:pPr>
              <a:spcBef>
                <a:spcPts val="0"/>
              </a:spcBef>
              <a:buNone/>
            </a:pPr>
            <a:r>
              <a:rPr lang="en-GB" sz="1400"/>
              <a:t>Follow the other method.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27134"/>
            <a:ext cx="5334000" cy="48592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Installing WebSphere plugin on Eclipse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18408" t="26034" r="21549" b="17256"/>
          <a:stretch/>
        </p:blipFill>
        <p:spPr>
          <a:xfrm>
            <a:off x="4441125" y="1528437"/>
            <a:ext cx="4391175" cy="27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l="4860" r="2211" b="6006"/>
          <a:stretch/>
        </p:blipFill>
        <p:spPr>
          <a:xfrm>
            <a:off x="48150" y="1186225"/>
            <a:ext cx="4652850" cy="34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4502150" y="2525975"/>
            <a:ext cx="771299" cy="4661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672</Words>
  <Application>Microsoft Office PowerPoint</Application>
  <PresentationFormat>On-screen Show (16:9)</PresentationFormat>
  <Paragraphs>134</Paragraphs>
  <Slides>62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Economica</vt:lpstr>
      <vt:lpstr>Calibri</vt:lpstr>
      <vt:lpstr>Open Sans</vt:lpstr>
      <vt:lpstr>Wingdings</vt:lpstr>
      <vt:lpstr>Arial</vt:lpstr>
      <vt:lpstr>luxe</vt:lpstr>
      <vt:lpstr>Tutorial 8 Servlet- Java Rest Service  Junit Testing</vt:lpstr>
      <vt:lpstr>Topics to cover</vt:lpstr>
      <vt:lpstr>Eclipse Installation</vt:lpstr>
      <vt:lpstr>PowerPoint Presentation</vt:lpstr>
      <vt:lpstr>PowerPoint Presentation</vt:lpstr>
      <vt:lpstr>Apache Tomcat Application Server</vt:lpstr>
      <vt:lpstr>IBM Websphere Application Server (optional)</vt:lpstr>
      <vt:lpstr>Configure for Eclipse</vt:lpstr>
      <vt:lpstr>Installing WebSphere plugin on Eclipse</vt:lpstr>
      <vt:lpstr>IBM WebSphere installed on Eclipse</vt:lpstr>
      <vt:lpstr>In Eclipse =&gt; File =&gt; New =&gt; Dynamic Web Project. Name it as “YourRESTprojectName“.</vt:lpstr>
      <vt:lpstr>Now convert Project to Maven Project so we could add required .jar files as dependencies. Steps: Right click on project -&gt; Configure -&gt; Convert to Maven Project. </vt:lpstr>
      <vt:lpstr>Create New Web Project (If Liberty plugin is enabled )</vt:lpstr>
      <vt:lpstr>PowerPoint Presentation</vt:lpstr>
      <vt:lpstr>web.xml creation</vt:lpstr>
      <vt:lpstr>Index.html creation</vt:lpstr>
      <vt:lpstr>index.html creation</vt:lpstr>
      <vt:lpstr>Server Creation</vt:lpstr>
      <vt:lpstr>Add Dependencies in pom.xml</vt:lpstr>
      <vt:lpstr>Pom.xml after adding dependencies </vt:lpstr>
      <vt:lpstr>Your Web.xml</vt:lpstr>
      <vt:lpstr>Add a Class in your project</vt:lpstr>
      <vt:lpstr>Add a Class in your project</vt:lpstr>
      <vt:lpstr>Maven clean and update</vt:lpstr>
      <vt:lpstr>Finally , Run as -Maven Build</vt:lpstr>
      <vt:lpstr>Build Success message</vt:lpstr>
      <vt:lpstr>Start your Tomcat</vt:lpstr>
      <vt:lpstr>Tomcat success Message</vt:lpstr>
      <vt:lpstr>Run </vt:lpstr>
      <vt:lpstr>Run </vt:lpstr>
      <vt:lpstr>MongoDB</vt:lpstr>
      <vt:lpstr>Intro</vt:lpstr>
      <vt:lpstr>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Testing</vt:lpstr>
      <vt:lpstr>Junit Testing</vt:lpstr>
      <vt:lpstr>Junit Testing</vt:lpstr>
      <vt:lpstr>Junit on Eclipse</vt:lpstr>
      <vt:lpstr>Create new Junit Test</vt:lpstr>
      <vt:lpstr>Create new Junit Test</vt:lpstr>
      <vt:lpstr>Run Junit Test</vt:lpstr>
      <vt:lpstr>Success Test case</vt:lpstr>
      <vt:lpstr>Failed Test</vt:lpstr>
      <vt:lpstr>Questions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6 Servlet- Java Rest Service  Junit Testing</dc:title>
  <dc:creator>ry6d3</dc:creator>
  <cp:lastModifiedBy>Akhilesh Gattu</cp:lastModifiedBy>
  <cp:revision>28</cp:revision>
  <dcterms:modified xsi:type="dcterms:W3CDTF">2016-10-10T06:10:54Z</dcterms:modified>
</cp:coreProperties>
</file>